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3" r:id="rId6"/>
    <p:sldId id="264" r:id="rId7"/>
    <p:sldId id="310" r:id="rId8"/>
    <p:sldId id="265" r:id="rId9"/>
    <p:sldId id="266" r:id="rId10"/>
    <p:sldId id="268" r:id="rId11"/>
    <p:sldId id="269" r:id="rId12"/>
    <p:sldId id="271" r:id="rId13"/>
    <p:sldId id="272" r:id="rId14"/>
    <p:sldId id="274" r:id="rId15"/>
    <p:sldId id="275" r:id="rId16"/>
    <p:sldId id="311" r:id="rId17"/>
    <p:sldId id="276" r:id="rId18"/>
    <p:sldId id="277" r:id="rId19"/>
    <p:sldId id="278" r:id="rId20"/>
    <p:sldId id="279" r:id="rId21"/>
    <p:sldId id="312" r:id="rId22"/>
    <p:sldId id="280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7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C5D9E339-17EE-4271-B7CD-265FC3360B6E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7513C89A-A6CE-4E3F-B4F2-7172BD38CDD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Mummy’s 70</a:t>
            </a:r>
            <a:r>
              <a:rPr lang="en-US" baseline="30000" dirty="0" smtClean="0"/>
              <a:t>th</a:t>
            </a:r>
            <a:r>
              <a:rPr lang="en-US" dirty="0" smtClean="0"/>
              <a:t> Birthday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Grace-filled Memories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1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 Leena-Kids-2-BW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4301438" cy="66294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81600" y="609600"/>
            <a:ext cx="31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It takes a strong Woman</a:t>
            </a:r>
            <a:br>
              <a:rPr lang="en-US" sz="3600" dirty="0" smtClean="0"/>
            </a:br>
            <a:r>
              <a:rPr lang="en-US" dirty="0" smtClean="0"/>
              <a:t>(to handle Sammy &amp; Stephen)</a:t>
            </a:r>
            <a:endParaRPr lang="en-US" dirty="0"/>
          </a:p>
        </p:txBody>
      </p:sp>
      <p:pic>
        <p:nvPicPr>
          <p:cNvPr id="4" name="Picture 3" descr="07 Leena-Kids-BW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514600"/>
            <a:ext cx="6248400" cy="3822806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424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 Cousins-School-Samm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6189063" cy="4641797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48000" y="5257800"/>
            <a:ext cx="5247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Cousins!</a:t>
            </a:r>
            <a:br>
              <a:rPr lang="en-US" sz="3600" dirty="0" smtClean="0"/>
            </a:br>
            <a:r>
              <a:rPr lang="en-US" dirty="0" smtClean="0"/>
              <a:t>(Summers at </a:t>
            </a:r>
            <a:r>
              <a:rPr lang="en-US" dirty="0" err="1" smtClean="0"/>
              <a:t>Stavely</a:t>
            </a:r>
            <a:r>
              <a:rPr lang="en-US" dirty="0" smtClean="0"/>
              <a:t> Road)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5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001 Mummy-feeds-stephe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30023" cy="616108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81600" y="609600"/>
            <a:ext cx="31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Hands-In Parenting </a:t>
            </a:r>
            <a:br>
              <a:rPr lang="en-US" sz="3600" dirty="0" smtClean="0"/>
            </a:br>
            <a:r>
              <a:rPr lang="en-US" dirty="0" smtClean="0"/>
              <a:t>(at </a:t>
            </a:r>
            <a:r>
              <a:rPr lang="en-US" dirty="0" err="1" smtClean="0"/>
              <a:t>Quartergate</a:t>
            </a:r>
            <a:r>
              <a:rPr lang="en-US" dirty="0" smtClean="0"/>
              <a:t> house)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87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002 Papa-Funera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8914"/>
            <a:ext cx="5943600" cy="4211082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3" name="Picture 2" descr="08.003 Shirish-Funeral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301644"/>
            <a:ext cx="5771214" cy="40338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7200" y="4648200"/>
            <a:ext cx="3115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United in Tragedy</a:t>
            </a:r>
            <a:br>
              <a:rPr lang="en-US" sz="3600" dirty="0" smtClean="0"/>
            </a:br>
            <a:r>
              <a:rPr lang="en-US" dirty="0" smtClean="0"/>
              <a:t>(Papa and </a:t>
            </a:r>
            <a:r>
              <a:rPr lang="en-US" dirty="0" err="1" smtClean="0"/>
              <a:t>Shirish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Funerals)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6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 Delhi-with-Kid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4234"/>
            <a:ext cx="8849653" cy="6182466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81600" y="609600"/>
            <a:ext cx="311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Adventures!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(trip to Delhi/</a:t>
            </a:r>
            <a:r>
              <a:rPr lang="en-US" dirty="0" err="1" smtClean="0">
                <a:solidFill>
                  <a:schemeClr val="bg1"/>
                </a:solidFill>
              </a:rPr>
              <a:t>Jalandar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with </a:t>
            </a:r>
            <a:r>
              <a:rPr lang="en-US" dirty="0" err="1" smtClean="0">
                <a:solidFill>
                  <a:schemeClr val="bg1"/>
                </a:solidFill>
              </a:rPr>
              <a:t>Kaushals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 Birthday-with-An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763000" cy="5899811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506083"/>
            <a:ext cx="4563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Best Birthdays Ever!</a:t>
            </a:r>
            <a:br>
              <a:rPr lang="en-US" sz="3600" dirty="0" smtClean="0"/>
            </a:br>
            <a:r>
              <a:rPr lang="en-US" dirty="0" smtClean="0"/>
              <a:t>(with </a:t>
            </a:r>
            <a:r>
              <a:rPr lang="en-US" dirty="0" err="1" smtClean="0"/>
              <a:t>Anu</a:t>
            </a:r>
            <a:r>
              <a:rPr lang="en-US" dirty="0" smtClean="0"/>
              <a:t> at </a:t>
            </a:r>
            <a:r>
              <a:rPr lang="en-US" dirty="0" err="1" smtClean="0"/>
              <a:t>Stavely</a:t>
            </a:r>
            <a:r>
              <a:rPr lang="en-US" dirty="0" smtClean="0"/>
              <a:t> Rd.)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41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 Rohit-Eatin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708461" cy="593566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0" y="762000"/>
            <a:ext cx="2287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Best Food in Town</a:t>
            </a:r>
            <a:br>
              <a:rPr lang="en-US" sz="3600" dirty="0" smtClean="0"/>
            </a:br>
            <a:r>
              <a:rPr lang="en-US" dirty="0" smtClean="0"/>
              <a:t>(but </a:t>
            </a:r>
            <a:r>
              <a:rPr lang="en-US" dirty="0" err="1" smtClean="0"/>
              <a:t>Rohit</a:t>
            </a:r>
            <a:r>
              <a:rPr lang="en-US" dirty="0" smtClean="0"/>
              <a:t> chose to sleep through it)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0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 John Mac Taj Mah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553683" cy="57277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19600" y="82927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Wonders of the World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(With </a:t>
            </a:r>
            <a:r>
              <a:rPr lang="en-US" dirty="0" err="1" smtClean="0">
                <a:solidFill>
                  <a:schemeClr val="bg1"/>
                </a:solidFill>
              </a:rPr>
              <a:t>MacArthurs</a:t>
            </a:r>
            <a:r>
              <a:rPr lang="en-US" dirty="0" smtClean="0">
                <a:solidFill>
                  <a:schemeClr val="bg1"/>
                </a:solidFill>
              </a:rPr>
              <a:t> at Taj Mahal)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4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 Mother Teres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781275" cy="58801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" y="829270"/>
            <a:ext cx="3677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Did She Read it?</a:t>
            </a:r>
            <a:br>
              <a:rPr lang="en-US" sz="3600" dirty="0" smtClean="0"/>
            </a:br>
            <a:r>
              <a:rPr lang="en-US" dirty="0" smtClean="0"/>
              <a:t>(Giving the Gospel to Mother Teresa)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9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001 Dev Sarkar Pat MacaRthu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915400" cy="5969912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667000" y="60960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Behind Every Strong Man…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(with Pat MacArthur and understandably worried Dev Sarkar)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2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 Four-Sisters-Compound-BW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5410200" cy="361995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4" name="Picture 3" descr="001.2 Sisters-Compound-BW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90600"/>
            <a:ext cx="4699000" cy="39624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3" name="Picture 2" descr="001.2 Dsouza-Fam-Old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0" y="2286000"/>
            <a:ext cx="5387340" cy="41148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222760" y="5181600"/>
            <a:ext cx="2768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Beginnings</a:t>
            </a:r>
            <a:br>
              <a:rPr lang="en-US" sz="3600" dirty="0" smtClean="0"/>
            </a:br>
            <a:r>
              <a:rPr lang="en-US" dirty="0" smtClean="0"/>
              <a:t>(The </a:t>
            </a:r>
            <a:r>
              <a:rPr lang="en-US" dirty="0" err="1" smtClean="0"/>
              <a:t>D’souza</a:t>
            </a:r>
            <a:r>
              <a:rPr lang="en-US" dirty="0" smtClean="0"/>
              <a:t> Clan)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47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 Haggai-Singapo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8872840" cy="597376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553200" y="4267200"/>
            <a:ext cx="2287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Singapore!</a:t>
            </a:r>
            <a:br>
              <a:rPr lang="en-US" sz="3600" dirty="0" smtClean="0"/>
            </a:br>
            <a:r>
              <a:rPr lang="en-US" dirty="0" smtClean="0"/>
              <a:t>(the Lady Prophetesses of Haggai Inst.)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1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 Mains-with-Famil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30023" cy="616108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400800" y="4800600"/>
            <a:ext cx="2287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Partners in Ministry</a:t>
            </a:r>
            <a:br>
              <a:rPr lang="en-US" sz="3600" dirty="0" smtClean="0"/>
            </a:br>
            <a:r>
              <a:rPr lang="en-US" dirty="0" smtClean="0"/>
              <a:t>(John and Val Main)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71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001 Williams-Famil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78279"/>
            <a:ext cx="4910226" cy="64770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14400" y="1752600"/>
            <a:ext cx="2287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And Time Marches On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66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 Mum Dad Youn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3657"/>
            <a:ext cx="8781275" cy="58801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5796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001 Family-Schoo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7885"/>
            <a:ext cx="8839200" cy="617516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456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 Sammy-US-Departu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758313" cy="605631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267200" y="838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Time Marches On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(The Chosen Son Leaves for College)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5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 Studying Bib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686800" cy="581683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81600" y="6858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Always Learning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(DCC 25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Anniversary)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4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 Leena teaching one on on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757249" cy="582752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40292" y="685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Always Teaching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(DCC 25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Anniversary)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8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Grandma Leena 2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63000" cy="657225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76400" y="304800"/>
            <a:ext cx="2933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 New Phase of Life</a:t>
            </a:r>
            <a:br>
              <a:rPr lang="en-US" sz="3600" dirty="0" smtClean="0"/>
            </a:br>
            <a:r>
              <a:rPr lang="en-US" dirty="0" smtClean="0"/>
              <a:t>(Hannah is Born)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4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 Come to Dad!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4933950" cy="65786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943600" y="1204490"/>
            <a:ext cx="2933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Passing the </a:t>
            </a:r>
            <a:br>
              <a:rPr lang="en-US" sz="3600" dirty="0" smtClean="0"/>
            </a:br>
            <a:r>
              <a:rPr lang="en-US" sz="3600" dirty="0" smtClean="0"/>
              <a:t>Baton</a:t>
            </a:r>
            <a:br>
              <a:rPr lang="en-US" sz="3600" dirty="0" smtClean="0"/>
            </a:br>
            <a:r>
              <a:rPr lang="en-US" dirty="0" smtClean="0"/>
              <a:t>(Proud Grandmother)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00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1.3 mummy-keren-bw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6294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14273" y="664234"/>
            <a:ext cx="3115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Heart Breakers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(Featuring Leena &amp; Keren)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0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001 Laurie Mumm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10600" cy="645795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14600" y="533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Family Grows</a:t>
            </a:r>
            <a:br>
              <a:rPr lang="en-US" sz="3600" dirty="0" smtClean="0"/>
            </a:br>
            <a:r>
              <a:rPr lang="en-US" dirty="0" smtClean="0"/>
              <a:t>(Laurie in Visalia)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6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002 Stephen Arpita Engagemen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763000" cy="657225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299049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The Storm’s Over?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(Big Relief, Stephen gets Engaged)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0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 Daughter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36000" cy="64770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029200" y="457200"/>
            <a:ext cx="2933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Daughters I Never Had</a:t>
            </a:r>
            <a:br>
              <a:rPr lang="en-US" sz="3600" dirty="0" smtClean="0"/>
            </a:br>
            <a:r>
              <a:rPr lang="en-US" dirty="0" smtClean="0"/>
              <a:t>(Shanti and Pre-Stephen Smiley </a:t>
            </a:r>
            <a:r>
              <a:rPr lang="en-US" dirty="0" err="1" smtClean="0"/>
              <a:t>Arpita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9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001 Stephen-Arpita-Wedding-Grou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39200" cy="6199717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" y="261668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We’re All Related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(Stephen &amp; </a:t>
            </a:r>
            <a:r>
              <a:rPr lang="en-US" dirty="0" err="1" smtClean="0">
                <a:solidFill>
                  <a:schemeClr val="bg1"/>
                </a:solidFill>
              </a:rPr>
              <a:t>Arpita’s</a:t>
            </a:r>
            <a:r>
              <a:rPr lang="en-US" dirty="0" smtClean="0">
                <a:solidFill>
                  <a:schemeClr val="bg1"/>
                </a:solidFill>
              </a:rPr>
              <a:t> Wedding)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42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 Mummy Arpit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701742" cy="57785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" y="691703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Daughter or Sister?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2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 Sisters we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7239000" cy="4805892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3" name="Picture 2" descr="26 Dancing with Sisters at Shaloms wedding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286000"/>
            <a:ext cx="6178895" cy="41021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705600" y="5043659"/>
            <a:ext cx="1866900" cy="233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Senior Dance</a:t>
            </a:r>
            <a:br>
              <a:rPr lang="en-US" sz="3600" dirty="0" smtClean="0"/>
            </a:br>
            <a:r>
              <a:rPr lang="en-US" dirty="0" smtClean="0"/>
              <a:t>(</a:t>
            </a:r>
            <a:r>
              <a:rPr lang="en-US" dirty="0" err="1" smtClean="0"/>
              <a:t>Shalom’s</a:t>
            </a:r>
            <a:r>
              <a:rPr lang="en-US" dirty="0" smtClean="0"/>
              <a:t> Wedding)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9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 playing with Grandkid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5638800" cy="42291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pic>
        <p:nvPicPr>
          <p:cNvPr id="3" name="Picture 2" descr="28 Grandkids storytim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2057400"/>
            <a:ext cx="6197600" cy="46482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172200" y="5334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Happiness</a:t>
            </a:r>
            <a:br>
              <a:rPr lang="en-US" sz="3600" dirty="0" smtClean="0"/>
            </a:br>
            <a:r>
              <a:rPr lang="en-US" dirty="0" smtClean="0"/>
              <a:t>(Hannah, Caleb, Micah)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4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San Francisco with Stephen and Arpi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828800" y="5334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Happy to Waste Some Time</a:t>
            </a:r>
            <a:br>
              <a:rPr lang="en-US" sz="3600" dirty="0" smtClean="0"/>
            </a:br>
            <a:r>
              <a:rPr lang="en-US" dirty="0" smtClean="0"/>
              <a:t>(Sitting on the Dock of the Bay, San Francisco)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7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Visalia Grandkid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86800" cy="65151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14600" y="7620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 Tank Full of JOY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(Nicole’s Dad’s Workplace in Visalia)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0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 Saige Abb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3" y="304800"/>
            <a:ext cx="8382000" cy="62865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72000" y="6858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Joy Doesn’t Stop</a:t>
            </a:r>
            <a:br>
              <a:rPr lang="en-US" sz="3600" dirty="0" smtClean="0"/>
            </a:br>
            <a:r>
              <a:rPr lang="en-US" dirty="0" smtClean="0"/>
              <a:t>(Abigail and Saige)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0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01 Sammy-Baby-Dad-Mom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99691"/>
            <a:ext cx="3533458" cy="47244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181600" y="457200"/>
            <a:ext cx="3115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New Beginnings</a:t>
            </a:r>
            <a:br>
              <a:rPr lang="en-US" sz="3600" dirty="0" smtClean="0"/>
            </a:br>
            <a:r>
              <a:rPr lang="en-US" dirty="0" smtClean="0"/>
              <a:t>(Chris and Sammy )</a:t>
            </a:r>
            <a:endParaRPr lang="en-US" dirty="0"/>
          </a:p>
        </p:txBody>
      </p:sp>
      <p:pic>
        <p:nvPicPr>
          <p:cNvPr id="2" name="Picture 1" descr="01 Mummy-Sammy-Baby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76400"/>
            <a:ext cx="3522663" cy="48006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7965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 Steve and Kare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86800" cy="65151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581400" y="38100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Life-Changing Relationships</a:t>
            </a:r>
            <a:br>
              <a:rPr lang="en-US" sz="3600" dirty="0" smtClean="0"/>
            </a:br>
            <a:r>
              <a:rPr lang="en-US" dirty="0" smtClean="0"/>
              <a:t>(With Steve and Karen in Vallejo)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 Older Sister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805510" cy="5864225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76800" y="6858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Still Beautiful</a:t>
            </a:r>
            <a:br>
              <a:rPr lang="en-US" sz="3600" dirty="0" smtClean="0"/>
            </a:br>
            <a:r>
              <a:rPr lang="en-US" dirty="0" smtClean="0"/>
              <a:t>(</a:t>
            </a:r>
            <a:r>
              <a:rPr lang="en-US" dirty="0" err="1" smtClean="0"/>
              <a:t>Saee’s</a:t>
            </a:r>
            <a:r>
              <a:rPr lang="en-US" dirty="0" smtClean="0"/>
              <a:t> Wedding)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2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 Williams family reunion 2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3925"/>
            <a:ext cx="8773947" cy="4930775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52800" y="1371600"/>
            <a:ext cx="5486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Mighty Williams’ Family!</a:t>
            </a:r>
            <a:br>
              <a:rPr lang="en-US" sz="3600" dirty="0" smtClean="0"/>
            </a:br>
            <a:r>
              <a:rPr lang="en-US" dirty="0" smtClean="0"/>
              <a:t>(Reunion at Bible Center)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3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 Williams Ruby and Fl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8686800" cy="48818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971800" y="5499795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Frosted Flakes </a:t>
            </a:r>
            <a:br>
              <a:rPr lang="en-US" sz="3600" dirty="0" smtClean="0"/>
            </a:br>
            <a:r>
              <a:rPr lang="en-US" dirty="0" smtClean="0"/>
              <a:t>(Still full of energy)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0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 40th Anniv Burm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305800" cy="622935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38200" y="52578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Thick and Thin</a:t>
            </a:r>
            <a:br>
              <a:rPr lang="en-US" sz="3600" dirty="0" smtClean="0"/>
            </a:br>
            <a:r>
              <a:rPr lang="en-US" dirty="0" smtClean="0"/>
              <a:t>(Thick is on the Left)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2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 Mum Dad Israe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8229600" cy="617220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90600" y="8382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The Promised Land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 Williams-18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801011" cy="586581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2286000"/>
            <a:ext cx="289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 Well- Deserved </a:t>
            </a:r>
            <a:br>
              <a:rPr lang="en-US" sz="3600" dirty="0" smtClean="0"/>
            </a:br>
            <a:r>
              <a:rPr lang="en-US" sz="3600" dirty="0" smtClean="0"/>
              <a:t>Contentment</a:t>
            </a:r>
            <a:br>
              <a:rPr lang="en-US" sz="360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17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 Israel Tri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1450"/>
            <a:ext cx="8712200" cy="6534150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63353" y="3481657"/>
            <a:ext cx="335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Stay Always Young!</a:t>
            </a:r>
            <a:br>
              <a:rPr lang="en-US" sz="3600" dirty="0" smtClean="0"/>
            </a:br>
            <a:r>
              <a:rPr lang="en-US" dirty="0" smtClean="0"/>
              <a:t>(because Fun Must Come)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0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>
        <p14:reveal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1 Mummy-Stephen-Baby-Samm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"/>
            <a:ext cx="3981450" cy="6577385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81600" y="457200"/>
            <a:ext cx="31154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Look, My Hands are Full</a:t>
            </a:r>
            <a:br>
              <a:rPr lang="en-US" sz="3600" dirty="0" smtClean="0"/>
            </a:br>
            <a:r>
              <a:rPr lang="en-US" dirty="0" smtClean="0"/>
              <a:t>(Sammy &amp; Baby Stephen)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17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 Family-BW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8212138" cy="650824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828146" y="533400"/>
            <a:ext cx="311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Calm before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the little Storm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 Family-at-Mains-BW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6563"/>
            <a:ext cx="8915400" cy="583525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724400" y="609600"/>
            <a:ext cx="3115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Sammy: Books</a:t>
            </a:r>
            <a:br>
              <a:rPr lang="en-US" sz="3600" dirty="0" smtClean="0"/>
            </a:br>
            <a:r>
              <a:rPr lang="en-US" sz="3600" dirty="0" smtClean="0"/>
              <a:t>Stephen: Looks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43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 Carol, Leena and Williams Boy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1" y="533400"/>
            <a:ext cx="8876581" cy="5920803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881332"/>
            <a:ext cx="3115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Lifelong Friends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(with Carol)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 Leena-Keren-Kid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8" y="588964"/>
            <a:ext cx="8889521" cy="5521998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29000" y="914400"/>
            <a:ext cx="3115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Faithful Helper</a:t>
            </a:r>
            <a:br>
              <a:rPr lang="en-US" sz="3600" dirty="0" smtClean="0"/>
            </a:br>
            <a:r>
              <a:rPr lang="en-US" dirty="0" smtClean="0"/>
              <a:t>(with Keren)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000" advClick="0" advTm="1000">
        <p14:reveal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</TotalTime>
  <Words>146</Words>
  <Application>Microsoft Office PowerPoint</Application>
  <PresentationFormat>On-screen Show (4:3)</PresentationFormat>
  <Paragraphs>46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BlackTie</vt:lpstr>
      <vt:lpstr>Grace-filled Memories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Stephen Williams</dc:creator>
  <cp:lastModifiedBy>Stephen Williams</cp:lastModifiedBy>
  <cp:revision>29</cp:revision>
  <dcterms:created xsi:type="dcterms:W3CDTF">2018-12-13T18:09:15Z</dcterms:created>
  <dcterms:modified xsi:type="dcterms:W3CDTF">2018-12-14T05:49:57Z</dcterms:modified>
</cp:coreProperties>
</file>